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介绍了一位保护地球环境的英雄阿狄丽娜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蒂芬妮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苏瓦纳为保护地球环境所付出的行动和努力。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84292"/>
            <a:ext cx="11485848" cy="1306264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70290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1970, few laws protected the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on April 22 that year, Earth Day was created to celebrate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tell people about environmental problems, and encourage them to take action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Earth Day is celebrated all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still face many challenges, such as climate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change, plastic pollution, and deforestation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毁林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can make a difference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an Earth-helping hero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Adeline Tiffanie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Suwana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twelve when her family’s home flooded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Indonesia, her island nation in South-east Asia, is often hit hard by floods and other natural disasters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Adeline wanted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Studying the problem, she learned that mangrove trees play an important role in flood protection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big, tangled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缠结的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roots slow floodwaters and keep soil from washing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trees were being cut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Adeline gathered her classmates to plant 200 mangrove young trees during a school break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started a group called Friends of Nature, which works to keep the area’s biodiversity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生物多样性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fight against climate change, and help people realize the importance of the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started a project to get clean energy to remote villages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Adeline attends college, studying how businesses can help the environment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one of us can be a hero for the environment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underlined words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1 refer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797" y="889092"/>
            <a:ext cx="3210311" cy="44474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4092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Earth.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on April 22 that year, Earth Day was created to celebrate 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planet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人们创造地球日来歌颂我们的星球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画线部分指代的是地球。故可知答案。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to Adeline’s home when she was twelve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 family’s home flooded.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“Adeline Tiffanie Suwana was twelve when her family’s home flooded.”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阿狄丽娜的家在她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岁时被洪水淹没了。故可知答案。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things did Adeline and her classmates do to help with the environment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94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Three.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388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“Adeline gathered her classmates to plant 200 mangrove young trees... They started a group called Friends of Nature...They even started a project to get clean energy to remote villages.”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阿狄丽娜和同学们为保护环境做了三件事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包括：种植树木、成立环境保护组织、开发向偏远村庄提供清洁能源的项目。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Adeline do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23639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is a college student.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81851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“Today, Adeline attends college...”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她现在是一名大学生。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9881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proper title for the passage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610" y="2536567"/>
            <a:ext cx="3220538" cy="429405"/>
          </a:xfrm>
          <a:prstGeom prst="rect">
            <a:avLst/>
          </a:prstGeom>
        </p:spPr>
      </p:pic>
      <p:sp>
        <p:nvSpPr>
          <p:cNvPr id="7" name="内容占位符 9"/>
          <p:cNvSpPr txBox="1">
            <a:spLocks/>
          </p:cNvSpPr>
          <p:nvPr/>
        </p:nvSpPr>
        <p:spPr bwMode="auto">
          <a:xfrm>
            <a:off x="360854" y="289514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Earth-helping hero.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575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444</cp:revision>
  <dcterms:created xsi:type="dcterms:W3CDTF">2020-11-06T05:24:00Z</dcterms:created>
  <dcterms:modified xsi:type="dcterms:W3CDTF">2025-09-17T02:09:58Z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